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85" r:id="rId2"/>
    <p:sldId id="471" r:id="rId3"/>
    <p:sldId id="472" r:id="rId4"/>
    <p:sldId id="473" r:id="rId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gner-Der fliegende Holländer (13.11.2022)" id="{47E4346D-EC3B-4ECD-BDEE-60EDC646BA2F}">
          <p14:sldIdLst>
            <p14:sldId id="385"/>
            <p14:sldId id="471"/>
            <p14:sldId id="472"/>
            <p14:sldId id="473"/>
          </p14:sldIdLst>
        </p14:section>
        <p14:section name="Default Section" id="{2F964D07-88EC-3D47-80FD-6B86B0739453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00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FA8A0BA-AB2D-9D20-900A-7225FC897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53" y="643466"/>
            <a:ext cx="4220082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9B908A3-53D9-599B-D122-574BE0CE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946" y="643467"/>
            <a:ext cx="413651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05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A8AD13EE-10DB-9CE0-2719-D73A4AD9D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5" r="1" b="1"/>
          <a:stretch/>
        </p:blipFill>
        <p:spPr>
          <a:xfrm>
            <a:off x="261408" y="321733"/>
            <a:ext cx="9383183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3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67700F07-A50D-084C-AA19-E5B0448F20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9" r="-3" b="-3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 descr="Ein Bild, das Person, darstellend, Gruppe, stehend enthält.&#10;&#10;Automatisch generierte Beschreibung">
            <a:extLst>
              <a:ext uri="{FF2B5EF4-FFF2-40B4-BE49-F238E27FC236}">
                <a16:creationId xmlns:a16="http://schemas.microsoft.com/office/drawing/2014/main" id="{7AC9A0EE-DA59-82B6-AD87-7C9B7CAC58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0" r="-2" b="22909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D1DA9D3-5883-AC37-BC7F-860D53AEC0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6" r="26683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376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draußen, Person enthält.&#10;&#10;Automatisch generierte Beschreibung">
            <a:extLst>
              <a:ext uri="{FF2B5EF4-FFF2-40B4-BE49-F238E27FC236}">
                <a16:creationId xmlns:a16="http://schemas.microsoft.com/office/drawing/2014/main" id="{F1011AD9-0834-8987-E05E-7B01FDA2B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80" b="1"/>
          <a:stretch/>
        </p:blipFill>
        <p:spPr>
          <a:xfrm>
            <a:off x="3161344" y="983228"/>
            <a:ext cx="6744654" cy="5874772"/>
          </a:xfrm>
          <a:custGeom>
            <a:avLst/>
            <a:gdLst/>
            <a:ahLst/>
            <a:cxnLst/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</p:spPr>
      </p:pic>
      <p:pic>
        <p:nvPicPr>
          <p:cNvPr id="3" name="Grafik 2" descr="Ein Bild, das Menge enthält.&#10;&#10;Automatisch generierte Beschreibung">
            <a:extLst>
              <a:ext uri="{FF2B5EF4-FFF2-40B4-BE49-F238E27FC236}">
                <a16:creationId xmlns:a16="http://schemas.microsoft.com/office/drawing/2014/main" id="{916569EE-8DF5-1F8C-14B5-B1CCB20B80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7" r="18197"/>
          <a:stretch/>
        </p:blipFill>
        <p:spPr>
          <a:xfrm>
            <a:off x="216693" y="360023"/>
            <a:ext cx="4341029" cy="4453168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69024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2023-10-08T09:31:43Z</dcterms:modified>
</cp:coreProperties>
</file>

<file path=docProps/thumbnail.jpeg>
</file>